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3"/>
  </p:notesMasterIdLst>
  <p:handoutMasterIdLst>
    <p:handoutMasterId r:id="rId14"/>
  </p:handoutMasterIdLst>
  <p:sldIdLst>
    <p:sldId id="265" r:id="rId2"/>
    <p:sldId id="322" r:id="rId3"/>
    <p:sldId id="338" r:id="rId4"/>
    <p:sldId id="324" r:id="rId5"/>
    <p:sldId id="328" r:id="rId6"/>
    <p:sldId id="327" r:id="rId7"/>
    <p:sldId id="329" r:id="rId8"/>
    <p:sldId id="334" r:id="rId9"/>
    <p:sldId id="330" r:id="rId10"/>
    <p:sldId id="337" r:id="rId11"/>
    <p:sldId id="33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67" y="6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3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Распознавание аниме персонажей по изображению, по аудио и текстовой модальностям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06239-4383-F3A5-8777-E0A8D71FC1A3}"/>
              </a:ext>
            </a:extLst>
          </p:cNvPr>
          <p:cNvSpPr txBox="1"/>
          <p:nvPr/>
        </p:nvSpPr>
        <p:spPr>
          <a:xfrm>
            <a:off x="1693068" y="4421981"/>
            <a:ext cx="6003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</a:rPr>
              <a:t>Выполнили: </a:t>
            </a:r>
            <a:r>
              <a:rPr lang="ru-RU" sz="1600" dirty="0" err="1">
                <a:solidFill>
                  <a:schemeClr val="bg1">
                    <a:lumMod val="95000"/>
                  </a:schemeClr>
                </a:solidFill>
              </a:rPr>
              <a:t>Якубицкий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</a:rPr>
              <a:t> В.Р., Мухаметянов И.А., Мухаметянова А.Р.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64827-4838-EC70-A17B-3D2802F6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Запросы к данным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29753E-6A29-450F-BCE7-852D0168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4" y="1150002"/>
            <a:ext cx="6685272" cy="368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9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00161" y="2021681"/>
            <a:ext cx="6786563" cy="1450181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Спасибо за внимание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06239-4383-F3A5-8777-E0A8D71FC1A3}"/>
              </a:ext>
            </a:extLst>
          </p:cNvPr>
          <p:cNvSpPr txBox="1"/>
          <p:nvPr/>
        </p:nvSpPr>
        <p:spPr>
          <a:xfrm>
            <a:off x="1693068" y="4421981"/>
            <a:ext cx="6003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</a:rPr>
              <a:t>Выполнили: </a:t>
            </a:r>
            <a:r>
              <a:rPr lang="ru-RU" sz="1600" dirty="0" err="1">
                <a:solidFill>
                  <a:schemeClr val="bg1">
                    <a:lumMod val="95000"/>
                  </a:schemeClr>
                </a:solidFill>
              </a:rPr>
              <a:t>Якубицкий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</a:rPr>
              <a:t> В.Р., Мухаметянов И.А., Мухаметянова А.Р.</a:t>
            </a:r>
          </a:p>
        </p:txBody>
      </p:sp>
    </p:spTree>
    <p:extLst>
      <p:ext uri="{BB962C8B-B14F-4D97-AF65-F5344CB8AC3E}">
        <p14:creationId xmlns:p14="http://schemas.microsoft.com/office/powerpoint/2010/main" val="174953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-apple-system"/>
              </a:rPr>
              <a:t>Распознавание аниме персонаже по трем модальностям (изображение, текст и аудио)</a:t>
            </a:r>
            <a:endParaRPr lang="ru-RU" sz="1800" b="0" i="0" dirty="0">
              <a:effectLst/>
              <a:latin typeface="-apple-system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854558"/>
            <a:ext cx="1950698" cy="173060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-apple-system"/>
              </a:rPr>
              <a:t>ВК Видео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YouTube</a:t>
            </a:r>
            <a:endParaRPr lang="ru-RU" b="0" i="0" dirty="0"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Animego</a:t>
            </a:r>
            <a:endParaRPr lang="ru-RU" b="0" i="0" dirty="0"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Wikipedia</a:t>
            </a:r>
            <a:endParaRPr lang="ru-RU" b="0" i="0" dirty="0"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latin typeface="-apple-system"/>
              </a:rPr>
              <a:t>Различные сайты описания персонажей</a:t>
            </a:r>
            <a:r>
              <a:rPr lang="ru-RU" b="0" i="0" dirty="0">
                <a:effectLst/>
                <a:latin typeface="-apple-system"/>
              </a:rPr>
              <a:t> *.</a:t>
            </a:r>
            <a:r>
              <a:rPr lang="en-US" b="0" i="0" dirty="0">
                <a:effectLst/>
                <a:latin typeface="-apple-system"/>
              </a:rPr>
              <a:t>fandom.com 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Источники данных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586BC8-663C-E94B-290A-8D3C28BC9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6" r="13767"/>
          <a:stretch/>
        </p:blipFill>
        <p:spPr bwMode="auto">
          <a:xfrm>
            <a:off x="6950869" y="2854557"/>
            <a:ext cx="1582878" cy="16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496292"/>
            <a:ext cx="3635830" cy="186966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-apple-system"/>
              </a:rPr>
              <a:t>Якубицкий В.Р. – звуковая модальность</a:t>
            </a:r>
          </a:p>
          <a:p>
            <a:r>
              <a:rPr lang="ru-RU" sz="1800" dirty="0" err="1">
                <a:latin typeface="-apple-system"/>
              </a:rPr>
              <a:t>Мухаметянов</a:t>
            </a:r>
            <a:r>
              <a:rPr lang="ru-RU" sz="1800" dirty="0">
                <a:latin typeface="-apple-system"/>
              </a:rPr>
              <a:t> И.А. – фото модальность</a:t>
            </a:r>
          </a:p>
          <a:p>
            <a:r>
              <a:rPr lang="ru-RU" sz="1800" dirty="0" err="1">
                <a:latin typeface="-apple-system"/>
              </a:rPr>
              <a:t>Мухаметянова</a:t>
            </a:r>
            <a:r>
              <a:rPr lang="ru-RU" sz="1800" dirty="0">
                <a:latin typeface="-apple-system"/>
              </a:rPr>
              <a:t> А.Р. – текстовая модальность</a:t>
            </a:r>
            <a:endParaRPr lang="ru-RU" sz="1800" b="0" i="0" dirty="0">
              <a:effectLst/>
              <a:latin typeface="-apple-system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Команда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E42F961-78D8-4992-978A-05C915FFC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72" y="2678983"/>
            <a:ext cx="3550093" cy="19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4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Аннотационная схема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457A03-4443-47ED-997A-B56BDE01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18" y="1182341"/>
            <a:ext cx="5092207" cy="35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1F463-019C-2E0B-83D9-D287C926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Аннотирование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CC0929-D06C-997A-B72C-342B28DF8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Программа: </a:t>
            </a:r>
            <a:r>
              <a:rPr lang="en-US" dirty="0" err="1"/>
              <a:t>INCEpTION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11517C-7E16-3D68-8EA1-6134226F4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9"/>
          <a:stretch/>
        </p:blipFill>
        <p:spPr bwMode="auto">
          <a:xfrm>
            <a:off x="634793" y="1785318"/>
            <a:ext cx="8034068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88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4EF43-351D-B6F9-A29C-6C3918EC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изображения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F9D346-87EA-D5EB-03F1-1831157C2DF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79" y="1039813"/>
            <a:ext cx="4684179" cy="22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000055-4E44-4B12-B069-5D9442434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736" y="2571750"/>
            <a:ext cx="5188205" cy="244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70089-6303-40EF-A449-A3BDC94DDA93}"/>
              </a:ext>
            </a:extLst>
          </p:cNvPr>
          <p:cNvSpPr txBox="1"/>
          <p:nvPr/>
        </p:nvSpPr>
        <p:spPr>
          <a:xfrm>
            <a:off x="5523418" y="1436450"/>
            <a:ext cx="269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Программа: </a:t>
            </a:r>
            <a:r>
              <a:rPr lang="en-US" dirty="0">
                <a:solidFill>
                  <a:schemeClr val="bg1"/>
                </a:solidFill>
              </a:rPr>
              <a:t>CVAT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8FE02-F272-F13A-19AE-9205C624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аудио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2449832-CAB9-B2B8-0B8D-F9A6AB3371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1594046"/>
            <a:ext cx="4284900" cy="336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AB4E9B-F6F9-4175-9283-FFCA8BB8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2" y="492550"/>
            <a:ext cx="3161826" cy="4465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C33B42-1F7D-4550-9BC6-C633347E3215}"/>
              </a:ext>
            </a:extLst>
          </p:cNvPr>
          <p:cNvSpPr txBox="1"/>
          <p:nvPr/>
        </p:nvSpPr>
        <p:spPr>
          <a:xfrm>
            <a:off x="623455" y="946756"/>
            <a:ext cx="2112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Программа: </a:t>
            </a:r>
            <a:r>
              <a:rPr lang="en-US" dirty="0" err="1">
                <a:solidFill>
                  <a:schemeClr val="bg1"/>
                </a:solidFill>
              </a:rPr>
              <a:t>Praat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59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F22171-E410-411D-8AAE-BBB2DE65F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36" y="671945"/>
            <a:ext cx="4165783" cy="413904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9FC29-646D-0494-880D-703C69C2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31" y="242887"/>
            <a:ext cx="2864644" cy="864393"/>
          </a:xfrm>
        </p:spPr>
        <p:txBody>
          <a:bodyPr>
            <a:normAutofit/>
          </a:bodyPr>
          <a:lstStyle/>
          <a:p>
            <a:r>
              <a:rPr lang="ru-RU" dirty="0"/>
              <a:t>Граф по аниме</a:t>
            </a:r>
          </a:p>
        </p:txBody>
      </p:sp>
    </p:spTree>
    <p:extLst>
      <p:ext uri="{BB962C8B-B14F-4D97-AF65-F5344CB8AC3E}">
        <p14:creationId xmlns:p14="http://schemas.microsoft.com/office/powerpoint/2010/main" val="414396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64827-4838-EC70-A17B-3D2802F6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Запросы к данным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925284C-50F1-A533-0491-FED837D6282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1259832"/>
            <a:ext cx="3234379" cy="33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D3BC5B-D27A-4E73-B54B-41D843773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846" y="1260763"/>
            <a:ext cx="5346787" cy="334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91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5542</TotalTime>
  <Words>131</Words>
  <Application>Microsoft Office PowerPoint</Application>
  <PresentationFormat>Экран (16:9)</PresentationFormat>
  <Paragraphs>28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ALS Gorizont Bold Expanded</vt:lpstr>
      <vt:lpstr>-apple-system</vt:lpstr>
      <vt:lpstr>Arial</vt:lpstr>
      <vt:lpstr>Calibri</vt:lpstr>
      <vt:lpstr>Golos Text</vt:lpstr>
      <vt:lpstr>Golos Text DemiBold</vt:lpstr>
      <vt:lpstr>Тема1</vt:lpstr>
      <vt:lpstr>Распознавание аниме персонажей по изображению, по аудио и текстовой модальностям </vt:lpstr>
      <vt:lpstr>Описание задачи</vt:lpstr>
      <vt:lpstr>Команда</vt:lpstr>
      <vt:lpstr>Аннотационная схема</vt:lpstr>
      <vt:lpstr>Аннотирование текста</vt:lpstr>
      <vt:lpstr>Разметка изображения</vt:lpstr>
      <vt:lpstr>Разметка аудио</vt:lpstr>
      <vt:lpstr>Граф по аниме</vt:lpstr>
      <vt:lpstr>Запросы к данным</vt:lpstr>
      <vt:lpstr>Запросы к данным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Владислав Якубицкий</cp:lastModifiedBy>
  <cp:revision>123</cp:revision>
  <dcterms:created xsi:type="dcterms:W3CDTF">2014-06-27T12:30:22Z</dcterms:created>
  <dcterms:modified xsi:type="dcterms:W3CDTF">2023-06-24T08:32:07Z</dcterms:modified>
</cp:coreProperties>
</file>